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4CEE8-EFA7-4041-9EB5-8E9962DDA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73032-74FB-4EEB-ACD5-4C0CE6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6E6A9-0863-4E61-8C41-8ADE29A5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1107F-DABB-4DAA-B418-3FAC74C9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B01B-C93E-4CEC-A327-6A4EA72C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4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ED726-7DAE-4837-861F-50DB601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7E86D-D1B3-4EC9-9389-26810B4E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033C5-B4F3-4991-92FE-22E54A0A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E38E0-D237-44E4-B9DB-21301630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941F1-27C7-479E-9C08-2E809E02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3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9C8DD8-D167-4FA7-8A23-8CC1F3EA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E69AF9-2BCB-4BFF-8DBB-23B22307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64124-9F54-485C-B6CF-D110AD09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C4D80-531A-4082-9996-D04ABC1A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56EE5-0989-47F0-9CD7-5ED77CAE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FD615-C9B5-43DB-BCA2-91EFB961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FE48F-70D7-4221-8FAF-A8A33F9F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FB0CD-68F8-4A06-941A-EDD134DE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C4D7E-5604-4A27-AAC7-449C14FD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DA1EB-850A-41D2-A7CC-AA025533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5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B0D66-F02D-498C-85ED-D0643C86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AB590-9D68-4D21-BBAB-67C9BA541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1C11A-14A1-4BD1-B28A-CB31808B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267CC-15DB-48B1-8700-626FE7B2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BA76D-C9B2-416B-B668-E59129BC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5B0D7-2510-4FD6-9DB5-3CCF89F5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3CEE0-CEC1-4ADE-8FE2-FA6A44ED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32E67-F8AE-42F0-8F71-604FE6830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92640-FB1C-4087-ABB1-5D78187A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6C2A5-F9AF-4A62-8C14-8DF70BE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3DDFC-E1E0-493D-BF80-36983F68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5287-EEBD-4960-9BFD-337A6C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742DF-C86C-4331-9A96-8BC2AD396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379004-3F5E-4776-A752-272927EA3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351D3E-5434-482F-AD16-2CFEA513E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FFAA7-5A0C-49E1-8354-203D10706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979379-598C-4DD6-980C-D098F4C3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5A9E4-8DC3-45FC-B51F-AADA9C30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56C1A-5B4A-4D14-932F-4FDE7175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7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F2FDA-15A6-4464-A870-76E130A6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D6D19-3165-47DD-ACE0-B2C68489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142B1-55B0-421B-90DF-CB87A67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44826B-EA2F-4840-A85B-ABDCFAB6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4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25BCC5-E7C6-4C34-AAB8-E16816F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02AE1-EFE5-4CAB-9E30-F57E52E1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449AA-236B-4B7F-BF31-72AB2C63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8D0D3-16EF-4EA5-9CA8-02E14D46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F1FE0-4219-46B7-8BFA-98CA88E4B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A6C0D-13E0-489C-91B3-1A6DC3F0B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55471-D7C9-45F8-BD24-AFB581CC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7E19DF-E54C-4A15-A70B-83D9EDEE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19819-1156-4002-8F1E-E7F55E76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2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71C4A-EFCC-4CD7-98C9-EE013998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C5898-EE2C-4C70-9DFA-213EB1FC4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D814C-C1FC-41B5-B2A0-CF907905C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5DD52-50B0-4CD2-BDF4-659C70B1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40215E-3F4B-4A5A-A2FD-C8BDD810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CD621-A3BD-42EB-95DB-7769F85A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CA98A2-F705-4755-8EBA-1C10A950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E5BE6-7EE5-43CF-89EA-FCF39DE1F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D5ED-9F39-4A20-A81E-6A09B39ED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8512-2691-4E8E-84DD-603A95ECC023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15BBC-7783-4E0F-A85D-AE0D8CDAF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CC10-4DB4-414C-AA83-81A051F3D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2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267925-8ADD-4D4A-B228-14AD90E3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42" y="2508469"/>
            <a:ext cx="9240715" cy="18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C55299-71DD-45AE-B608-837E10AC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7" y="2501855"/>
            <a:ext cx="7637585" cy="21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07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0E099A-EEA6-4360-A4D9-6CB91D18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19" y="0"/>
            <a:ext cx="6272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2EB-AD19-4FC1-9238-C8D9232A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40" y="1657166"/>
            <a:ext cx="4266864" cy="35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8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CBAA-527E-4C07-963D-822A07D5B382}"/>
              </a:ext>
            </a:extLst>
          </p:cNvPr>
          <p:cNvSpPr txBox="1"/>
          <p:nvPr/>
        </p:nvSpPr>
        <p:spPr>
          <a:xfrm>
            <a:off x="2715491" y="974681"/>
            <a:ext cx="6964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\</a:t>
            </a:r>
            <a:r>
              <a:rPr lang="ko-KR" altLang="en-US" dirty="0" err="1"/>
              <a:t>sigma</a:t>
            </a:r>
            <a:r>
              <a:rPr lang="ko-KR" altLang="en-US" dirty="0"/>
              <a:t> 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</a:t>
            </a:r>
            <a:r>
              <a:rPr lang="ko-KR" altLang="en-US" dirty="0" err="1"/>
              <a:t>arg</a:t>
            </a:r>
            <a:r>
              <a:rPr lang="ko-KR" altLang="en-US" dirty="0"/>
              <a:t> </a:t>
            </a:r>
            <a:r>
              <a:rPr lang="ko-KR" altLang="en-US" dirty="0" err="1"/>
              <a:t>min</a:t>
            </a:r>
            <a:r>
              <a:rPr lang="ko-KR" altLang="en-US" dirty="0"/>
              <a:t>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}^{</a:t>
            </a:r>
            <a:r>
              <a:rPr lang="ko-KR" altLang="en-US" dirty="0" err="1"/>
              <a:t>N</a:t>
            </a:r>
            <a:r>
              <a:rPr lang="ko-KR" altLang="en-US" dirty="0"/>
              <a:t>}[-1_{c_{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 }\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9EBC1-5E9E-48D0-97B6-7F46476297CD}"/>
              </a:ext>
            </a:extLst>
          </p:cNvPr>
          <p:cNvSpPr txBox="1"/>
          <p:nvPr/>
        </p:nvSpPr>
        <p:spPr>
          <a:xfrm>
            <a:off x="2715491" y="2828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L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=1}^{</a:t>
            </a:r>
            <a:r>
              <a:rPr lang="ko-KR" altLang="en-US" dirty="0" err="1"/>
              <a:t>N</a:t>
            </a:r>
            <a:r>
              <a:rPr lang="ko-KR" altLang="en-US" dirty="0"/>
              <a:t>}[-</a:t>
            </a:r>
            <a:r>
              <a:rPr lang="ko-KR" altLang="en-US" dirty="0" err="1"/>
              <a:t>log</a:t>
            </a:r>
            <a:r>
              <a:rPr lang="ko-KR" altLang="en-US" dirty="0"/>
              <a:t>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</p:spTree>
    <p:extLst>
      <p:ext uri="{BB962C8B-B14F-4D97-AF65-F5344CB8AC3E}">
        <p14:creationId xmlns:p14="http://schemas.microsoft.com/office/powerpoint/2010/main" val="10136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7289D-C2CE-40AC-A900-59D81AA8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792"/>
            <a:ext cx="12192000" cy="31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27AF36-09F9-4B97-A936-33FA0AE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917"/>
            <a:ext cx="12192000" cy="510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96320-D250-4870-8B7F-EF8F05A5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964"/>
            <a:ext cx="12192000" cy="43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6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38CD78-9B06-4825-A8B0-0078DB52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20" y="1575666"/>
            <a:ext cx="4550760" cy="34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78D7D1-5EF0-4E6A-853D-4781AFF9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7175"/>
            <a:ext cx="7315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A6B2BB-475B-4A4E-92D7-53EBDDF6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162050"/>
            <a:ext cx="94773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D640C5-607D-4592-9365-C73E7F7D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0737"/>
            <a:ext cx="101346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FECEA-599F-481D-B63E-25355E30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34" y="2078606"/>
            <a:ext cx="7699131" cy="25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03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189</Words>
  <Application>Microsoft Office PowerPoint</Application>
  <PresentationFormat>와이드스크린</PresentationFormat>
  <Paragraphs>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Hyunsung</dc:creator>
  <cp:lastModifiedBy>Eun Hyunsung</cp:lastModifiedBy>
  <cp:revision>9</cp:revision>
  <dcterms:created xsi:type="dcterms:W3CDTF">2020-09-15T14:22:08Z</dcterms:created>
  <dcterms:modified xsi:type="dcterms:W3CDTF">2020-09-17T04:11:35Z</dcterms:modified>
</cp:coreProperties>
</file>